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17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6B14F-393A-4155-AAAB-20301D7B1BB0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3A892-2588-43BE-BE47-216574C6A51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3A892-2588-43BE-BE47-216574C6A510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58070A-9BBC-4E2D-B191-CE527B6D11B5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140634-61CC-4488-9777-AAB6AB0C3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070A-9BBC-4E2D-B191-CE527B6D11B5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0634-61CC-4488-9777-AAB6AB0C3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070A-9BBC-4E2D-B191-CE527B6D11B5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0634-61CC-4488-9777-AAB6AB0C3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58070A-9BBC-4E2D-B191-CE527B6D11B5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140634-61CC-4488-9777-AAB6AB0C367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58070A-9BBC-4E2D-B191-CE527B6D11B5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140634-61CC-4488-9777-AAB6AB0C3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070A-9BBC-4E2D-B191-CE527B6D11B5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0634-61CC-4488-9777-AAB6AB0C367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070A-9BBC-4E2D-B191-CE527B6D11B5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0634-61CC-4488-9777-AAB6AB0C367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58070A-9BBC-4E2D-B191-CE527B6D11B5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140634-61CC-4488-9777-AAB6AB0C367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070A-9BBC-4E2D-B191-CE527B6D11B5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0634-61CC-4488-9777-AAB6AB0C3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58070A-9BBC-4E2D-B191-CE527B6D11B5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140634-61CC-4488-9777-AAB6AB0C367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58070A-9BBC-4E2D-B191-CE527B6D11B5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140634-61CC-4488-9777-AAB6AB0C367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58070A-9BBC-4E2D-B191-CE527B6D11B5}" type="datetimeFigureOut">
              <a:rPr lang="sk-SK" smtClean="0"/>
              <a:pPr/>
              <a:t>20.8.2011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140634-61CC-4488-9777-AAB6AB0C3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skorna.edupage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5984" y="3357562"/>
            <a:ext cx="6572296" cy="1285884"/>
          </a:xfrm>
        </p:spPr>
        <p:txBody>
          <a:bodyPr>
            <a:noAutofit/>
          </a:bodyPr>
          <a:lstStyle/>
          <a:p>
            <a:r>
              <a:rPr lang="sk-SK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školský klub detí pri </a:t>
            </a:r>
            <a:r>
              <a:rPr lang="sk-SK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zš</a:t>
            </a:r>
            <a:r>
              <a:rPr lang="sk-SK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                       </a:t>
            </a:r>
            <a:r>
              <a:rPr lang="sk-SK" sz="4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korňa</a:t>
            </a:r>
            <a:endParaRPr lang="sk-SK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000636"/>
            <a:ext cx="6172200" cy="714380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...niečo o nás...</a:t>
            </a:r>
            <a:endParaRPr lang="sk-SK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0957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6082" y="428604"/>
            <a:ext cx="2531673" cy="192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Zaistenie bezpečnosti a ochrany zdravia detí v ŠKD :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7758138" cy="4330836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zabezpečenie pohybu detí v priestoroch, ktoré neohrozujú ich zdravie a život,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zabezpečenie dohľadu a bezpečnosti pri hrách a na vychádzkach,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opakované poučovanie detí o bezpečnom správaní sa,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vedenie detí k zodpovednosti za svoju bezpečnosť a bezpečnosť ostatných detí.</a:t>
            </a:r>
          </a:p>
          <a:p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7" descr="Mama ŠKD 0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427316"/>
            <a:ext cx="3643338" cy="4430684"/>
          </a:xfrm>
        </p:spPr>
      </p:pic>
      <p:pic>
        <p:nvPicPr>
          <p:cNvPr id="3075" name="Picture 3" descr="C:\Documents and Settings\Owner\Desktop\ŠKD\DSC02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3571900" cy="2543152"/>
          </a:xfrm>
          <a:prstGeom prst="rect">
            <a:avLst/>
          </a:prstGeom>
          <a:noFill/>
        </p:spPr>
      </p:pic>
      <p:pic>
        <p:nvPicPr>
          <p:cNvPr id="3076" name="Picture 4" descr="C:\Documents and Settings\Owner\Desktop\ŠKD\DSC02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1145" y="3357562"/>
            <a:ext cx="5402855" cy="3500438"/>
          </a:xfrm>
          <a:prstGeom prst="rect">
            <a:avLst/>
          </a:prstGeom>
          <a:noFill/>
        </p:spPr>
      </p:pic>
      <p:pic>
        <p:nvPicPr>
          <p:cNvPr id="7" name="Zástupný symbol obsahu 3" descr="Mama ŠKD 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0"/>
            <a:ext cx="5429256" cy="335756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6" name="Picture 6" descr="C:\Documents and Settings\Owner\Desktop\ŠKD\DSC02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63666"/>
            <a:ext cx="4572000" cy="4094333"/>
          </a:xfrm>
          <a:prstGeom prst="rect">
            <a:avLst/>
          </a:prstGeom>
          <a:noFill/>
        </p:spPr>
      </p:pic>
      <p:pic>
        <p:nvPicPr>
          <p:cNvPr id="5127" name="Picture 7" descr="C:\Documents and Settings\Owner\Desktop\ŠKD\DSC024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68" y="2786066"/>
            <a:ext cx="4572032" cy="4071934"/>
          </a:xfrm>
          <a:prstGeom prst="rect">
            <a:avLst/>
          </a:prstGeom>
          <a:noFill/>
        </p:spPr>
      </p:pic>
      <p:pic>
        <p:nvPicPr>
          <p:cNvPr id="5128" name="Picture 8" descr="C:\Documents and Settings\Owner\Desktop\ŠKD\DSC02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0"/>
            <a:ext cx="4929190" cy="3643314"/>
          </a:xfrm>
          <a:prstGeom prst="rect">
            <a:avLst/>
          </a:prstGeom>
          <a:noFill/>
        </p:spPr>
      </p:pic>
      <p:sp>
        <p:nvSpPr>
          <p:cNvPr id="7" name="Zástupný symbol obsahu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Documents and Settings\Owner\Desktop\ŠKD\DSC026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286248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2557465" cy="296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27320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 Chcete o nás vedieť viac ?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sk-SK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5286388"/>
            <a:ext cx="7467600" cy="1187564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Viac informácií na </a:t>
            </a:r>
            <a:r>
              <a:rPr lang="sk-SK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hlinkClick r:id="rId4"/>
              </a:rPr>
              <a:t>www.zskorna.edupage.org</a:t>
            </a:r>
            <a:endParaRPr lang="sk-SK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Kontakt: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0915 256 611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928694"/>
          </a:xfrm>
        </p:spPr>
        <p:txBody>
          <a:bodyPr>
            <a:noAutofit/>
          </a:bodyPr>
          <a:lstStyle/>
          <a:p>
            <a:pPr algn="ctr"/>
            <a:r>
              <a:rPr lang="sk-SK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Ďakujem za pozornosť</a:t>
            </a:r>
            <a:endParaRPr lang="sk-SK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000768"/>
            <a:ext cx="7467600" cy="473184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Vypracovala : Mgr. Marta </a:t>
            </a:r>
            <a:r>
              <a:rPr lang="sk-SK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Jarošová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71678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2643206"/>
          </a:xfrm>
        </p:spPr>
        <p:txBody>
          <a:bodyPr>
            <a:noAutofit/>
          </a:bodyPr>
          <a:lstStyle/>
          <a:p>
            <a:r>
              <a:rPr lang="sk-SK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Hlavným poslaním školského klubu detí je prispievať k utváraniu čoraz lepších predpokladov na všestranný a harmonický rozvoj osobnosti dieťaťa. </a:t>
            </a:r>
            <a:endParaRPr lang="sk-SK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766" y="3714752"/>
            <a:ext cx="3026332" cy="210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2044" y="3214686"/>
            <a:ext cx="39504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obsahu 6"/>
          <p:cNvSpPr>
            <a:spLocks noGrp="1"/>
          </p:cNvSpPr>
          <p:nvPr>
            <p:ph sz="quarter" idx="1"/>
          </p:nvPr>
        </p:nvSpPr>
        <p:spPr>
          <a:xfrm flipV="1">
            <a:off x="457200" y="6473952"/>
            <a:ext cx="7467600" cy="983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3" y="142851"/>
            <a:ext cx="3429024" cy="233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Našim cieľom je:</a:t>
            </a:r>
            <a:endParaRPr lang="sk-SK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7467600" cy="4786346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vytvoriť podmienky aby sa deti mohli kvalitne pripraviť na vyučovanie,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podporovať ich k vytváraniu priateľských vzťahov,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pomáhať im realizovať sa v činnostiach, ktoré ich zaujímajú,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učiť deti aktívne oddychovať,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podporovať tvorivosť a kreativitu detí,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poskytnúť deťom priestor pre oddych a relaxáciu.</a:t>
            </a:r>
          </a:p>
          <a:p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 descr="C:\Documents and Settings\Owner\Desktop\ŠKD\DSC023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2" y="-9144"/>
            <a:ext cx="3956522" cy="2795202"/>
          </a:xfrm>
          <a:prstGeom prst="rect">
            <a:avLst/>
          </a:prstGeom>
          <a:noFill/>
        </p:spPr>
      </p:pic>
      <p:pic>
        <p:nvPicPr>
          <p:cNvPr id="4100" name="Picture 4" descr="C:\Documents and Settings\Owner\Desktop\ŠKD\DSC02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3786214" cy="3643314"/>
          </a:xfrm>
          <a:prstGeom prst="rect">
            <a:avLst/>
          </a:prstGeom>
          <a:noFill/>
        </p:spPr>
      </p:pic>
      <p:pic>
        <p:nvPicPr>
          <p:cNvPr id="4102" name="Picture 6" descr="C:\Documents and Settings\Owner\Desktop\ŠKD\DSC02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0"/>
            <a:ext cx="4786346" cy="328612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00438"/>
            <a:ext cx="300513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814" y="285728"/>
            <a:ext cx="3310152" cy="27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000132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Charakteristika </a:t>
            </a:r>
            <a:r>
              <a:rPr lang="sk-SK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škd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 </a:t>
            </a:r>
            <a:endParaRPr lang="sk-SK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naše zariadenie je súčasťou ZŠ,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ŠKD je umiestnený v prízemí ZŠ,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má vlastnú miestnosť,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priamo v triede sa nachádza 8ks PC, interaktívna tabuľa, DVD prehrávač, televízor, hračky, rôzne pomôcky pre záujmovú činnosť,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 dispozícií máme tiež telocvičňu, počítačovú učebňu, školské  i futbalové ihrisko, školský  dvor,...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za účelom rôznych záujmových aktivít žiaci ŠKD využívajú i špecializované učebne ZŠ.</a:t>
            </a:r>
          </a:p>
          <a:p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bohuš 2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212869"/>
            <a:ext cx="4929447" cy="3645131"/>
          </a:xfrm>
        </p:spPr>
      </p:pic>
      <p:pic>
        <p:nvPicPr>
          <p:cNvPr id="5" name="Obrázok 4" descr="Mama ŠKD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409402"/>
            <a:ext cx="4500594" cy="344859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ázok 8" descr="Mama ŠKD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0"/>
            <a:ext cx="4786346" cy="3429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0"/>
            <a:ext cx="3175023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Zameranie 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ŠKD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je najmä na: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7500990" cy="4688026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obohacovanie výchovy a vzdelávania o regionálne prvky,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rozvoj individuálnych záujmov a schopností detí,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dôraz na celkový rozvoj osobnosti dieťaťa – jeho vedomostí, zručností a schopností,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humanizáciu výchovy,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rozvoj samostatnosti a zodpovednosti za prípravu na vyučovanie a za svoje konanie,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režim dňa v ŠKD rešpektuje najmä potrebu na oddych, relaxáciu, uspokojovanie záujmov,...</a:t>
            </a:r>
          </a:p>
          <a:p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Mama ŠKD 0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58589"/>
            <a:ext cx="4800600" cy="3599411"/>
          </a:xfrm>
          <a:prstGeom prst="rect">
            <a:avLst/>
          </a:prstGeom>
        </p:spPr>
      </p:pic>
      <p:pic>
        <p:nvPicPr>
          <p:cNvPr id="5" name="Zástupný symbol obsahu 3" descr="Mama ŠKD 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532319" cy="3857628"/>
          </a:xfrm>
          <a:prstGeom prst="rect">
            <a:avLst/>
          </a:prstGeom>
        </p:spPr>
      </p:pic>
      <p:pic>
        <p:nvPicPr>
          <p:cNvPr id="1026" name="Picture 2" descr="C:\Documents and Settings\Owner\Desktop\ŠKD\DSC02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81499" cy="3286124"/>
          </a:xfrm>
          <a:prstGeom prst="rect">
            <a:avLst/>
          </a:prstGeom>
          <a:noFill/>
        </p:spPr>
      </p:pic>
      <p:pic>
        <p:nvPicPr>
          <p:cNvPr id="1027" name="Picture 3" descr="C:\Documents and Settings\Owner\Desktop\ŠKD\DSC02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714753"/>
            <a:ext cx="4476781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700023"/>
            <a:ext cx="3000396" cy="215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36385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Tematické oblasti výchovy: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686700" cy="4545150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vzdelávacia,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spoločensko-vedná,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pracovno-technická,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prírodovedná a environmentálna,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esteticko-výchovná  (výtvarná, hudobná, literárno-dramatická ),</a:t>
            </a:r>
          </a:p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telovýchovná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športová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turistická,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zdravotná).</a:t>
            </a:r>
            <a:endParaRPr lang="sk-SK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</TotalTime>
  <Words>333</Words>
  <Application>Microsoft Office PowerPoint</Application>
  <PresentationFormat>Prezentácia na obrazovke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Arkáda</vt:lpstr>
      <vt:lpstr>školský klub detí pri zš                                    korňa</vt:lpstr>
      <vt:lpstr>Hlavným poslaním školského klubu detí je prispievať k utváraniu čoraz lepších predpokladov na všestranný a harmonický rozvoj osobnosti dieťaťa. </vt:lpstr>
      <vt:lpstr>Našim cieľom je:</vt:lpstr>
      <vt:lpstr>Snímka 4</vt:lpstr>
      <vt:lpstr>Charakteristika škd: </vt:lpstr>
      <vt:lpstr>Snímka 6</vt:lpstr>
      <vt:lpstr>Zameranie ŠKD je najmä na:</vt:lpstr>
      <vt:lpstr>Snímka 8</vt:lpstr>
      <vt:lpstr>Tematické oblasti výchovy:</vt:lpstr>
      <vt:lpstr>Zaistenie bezpečnosti a ochrany zdravia detí v ŠKD :</vt:lpstr>
      <vt:lpstr>Snímka 11</vt:lpstr>
      <vt:lpstr>Snímka 12</vt:lpstr>
      <vt:lpstr>              Chcete o nás vedieť viac ? </vt:lpstr>
      <vt:lpstr>Ďakujem za pozornosť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školský klub detí pri zš                                    korňa</dc:title>
  <dc:creator>Your</dc:creator>
  <cp:lastModifiedBy>Your</cp:lastModifiedBy>
  <cp:revision>34</cp:revision>
  <dcterms:created xsi:type="dcterms:W3CDTF">2011-07-27T16:52:56Z</dcterms:created>
  <dcterms:modified xsi:type="dcterms:W3CDTF">2011-08-20T18:41:46Z</dcterms:modified>
</cp:coreProperties>
</file>